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6858000" cy="9144000"/>
  <p:embeddedFontLst>
    <p:embeddedFont>
      <p:font typeface="Halant"/>
      <p:bold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Halant-bold.fntdata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cafad520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2cafad520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cafad520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2cafad520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2cafad5205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2cafad5205_0_2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2cafad5205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32cafad5205_0_3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2cafad5205_0_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32cafad5205_0_3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32cafad5205_0_3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32cafad5205_0_3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2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1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11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200" cy="5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60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2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400" y="-125700"/>
            <a:ext cx="2263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00" y="1085919"/>
            <a:ext cx="2925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00" y="95319"/>
            <a:ext cx="2925900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25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130" name="Google Shape;13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1" name="Google Shape;13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2" name="Google Shape;13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" name="Google Shape;13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4" name="Google Shape;13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35" name="Google Shape;13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" name="Google Shape;13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37" name="Google Shape;13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38" name="Google Shape;13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9" name="Google Shape;139;p25"/>
          <p:cNvSpPr txBox="1"/>
          <p:nvPr/>
        </p:nvSpPr>
        <p:spPr>
          <a:xfrm>
            <a:off x="2104007" y="1371164"/>
            <a:ext cx="70401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OVERVIEW OF WORLD WAR II</a:t>
            </a:r>
            <a:endParaRPr sz="100"/>
          </a:p>
        </p:txBody>
      </p:sp>
      <p:sp>
        <p:nvSpPr>
          <p:cNvPr id="140" name="Google Shape;140;p25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25"/>
          <p:cNvSpPr txBox="1"/>
          <p:nvPr/>
        </p:nvSpPr>
        <p:spPr>
          <a:xfrm>
            <a:off x="2316976" y="3458604"/>
            <a:ext cx="6312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8:</a:t>
            </a: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World at War</a:t>
            </a:r>
            <a:endParaRPr sz="700"/>
          </a:p>
        </p:txBody>
      </p:sp>
      <p:sp>
        <p:nvSpPr>
          <p:cNvPr id="142" name="Google Shape;142;p25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25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144" name="Google Shape;144;p25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" name="Google Shape;145;p25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2" name="Google Shape;152;p2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3" name="Google Shape;15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4" name="Google Shape;15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5" name="Google Shape;15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6" name="Google Shape;156;p2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7" name="Google Shape;15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8" name="Google Shape;15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9" name="Google Shape;159;p2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60" name="Google Shape;160;p2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1" name="Google Shape;16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2" name="Google Shape;16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2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5" name="Google Shape;165;p2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7"/>
          <p:cNvSpPr txBox="1"/>
          <p:nvPr/>
        </p:nvSpPr>
        <p:spPr>
          <a:xfrm>
            <a:off x="1202228" y="595150"/>
            <a:ext cx="6590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WWII TIMELINE EVENT</a:t>
            </a:r>
            <a:endParaRPr sz="3700"/>
          </a:p>
        </p:txBody>
      </p:sp>
      <p:sp>
        <p:nvSpPr>
          <p:cNvPr id="172" name="Google Shape;172;p27"/>
          <p:cNvSpPr txBox="1"/>
          <p:nvPr/>
        </p:nvSpPr>
        <p:spPr>
          <a:xfrm>
            <a:off x="604837" y="1600388"/>
            <a:ext cx="52560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500"/>
              </a:spcAft>
              <a:buSzPts val="600"/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will be assigned one of 25 key events from WWII to research. Complete the WWII Timeline Event Graphic Organizer.</a:t>
            </a:r>
            <a:endParaRPr sz="23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73" name="Google Shape;173;p2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4" name="Google Shape;174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5" name="Google Shape;175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6" name="Google Shape;176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7" name="Google Shape;177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8" name="Google Shape;178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9" name="Google Shape;179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0" name="Google Shape;180;p2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81" name="Google Shape;181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2" name="Google Shape;182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4" name="Google Shape;184;p2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/>
            </a:p>
          </p:txBody>
        </p:sp>
      </p:grpSp>
      <p:sp>
        <p:nvSpPr>
          <p:cNvPr id="185" name="Google Shape;185;p27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86" name="Google Shape;18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1600" y="1164550"/>
            <a:ext cx="2779300" cy="359674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8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2" name="Google Shape;192;p28"/>
          <p:cNvSpPr txBox="1"/>
          <p:nvPr/>
        </p:nvSpPr>
        <p:spPr>
          <a:xfrm>
            <a:off x="1202228" y="595150"/>
            <a:ext cx="6590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CREATE THE WWII TIMELINE!</a:t>
            </a:r>
            <a:endParaRPr sz="3500"/>
          </a:p>
        </p:txBody>
      </p:sp>
      <p:sp>
        <p:nvSpPr>
          <p:cNvPr id="193" name="Google Shape;193;p28"/>
          <p:cNvSpPr txBox="1"/>
          <p:nvPr/>
        </p:nvSpPr>
        <p:spPr>
          <a:xfrm>
            <a:off x="604819" y="1600400"/>
            <a:ext cx="77790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500"/>
              </a:spcAft>
              <a:buSzPts val="600"/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Work with your classmates to organize the events you researched around the classroom in chronological order.</a:t>
            </a:r>
            <a:endParaRPr sz="23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94" name="Google Shape;194;p2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95" name="Google Shape;195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6" name="Google Shape;196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7" name="Google Shape;197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8" name="Google Shape;198;p2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99" name="Google Shape;199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0" name="Google Shape;200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1" name="Google Shape;201;p2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02" name="Google Shape;202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03" name="Google Shape;203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" name="Google Shape;204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5" name="Google Shape;205;p2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/>
            </a:p>
          </p:txBody>
        </p:sp>
      </p:grpSp>
      <p:sp>
        <p:nvSpPr>
          <p:cNvPr id="206" name="Google Shape;206;p28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9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2" name="Google Shape;212;p29"/>
          <p:cNvSpPr txBox="1"/>
          <p:nvPr/>
        </p:nvSpPr>
        <p:spPr>
          <a:xfrm>
            <a:off x="1202228" y="595150"/>
            <a:ext cx="6590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MOST IMPORTANT EVENTS</a:t>
            </a:r>
            <a:endParaRPr sz="3700"/>
          </a:p>
        </p:txBody>
      </p:sp>
      <p:sp>
        <p:nvSpPr>
          <p:cNvPr id="213" name="Google Shape;213;p29"/>
          <p:cNvSpPr txBox="1"/>
          <p:nvPr/>
        </p:nvSpPr>
        <p:spPr>
          <a:xfrm>
            <a:off x="604837" y="1600388"/>
            <a:ext cx="5256000" cy="29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Walk around the classroom to read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about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the different major events in WWII.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SzPts val="600"/>
              <a:buNone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 you learn, choose the 5 most important events and fill out the Most Important Events of WWII Graphic Organizer.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14" name="Google Shape;214;p2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15" name="Google Shape;215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16" name="Google Shape;216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17" name="Google Shape;217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8" name="Google Shape;218;p2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19" name="Google Shape;219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0" name="Google Shape;220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21" name="Google Shape;221;p2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22" name="Google Shape;222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3" name="Google Shape;223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" name="Google Shape;224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5" name="Google Shape;225;p2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</p:grpSp>
      <p:sp>
        <p:nvSpPr>
          <p:cNvPr id="226" name="Google Shape;226;p29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27" name="Google Shape;22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83813" y="1164551"/>
            <a:ext cx="2601137" cy="336620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0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3" name="Google Shape;233;p30"/>
          <p:cNvSpPr txBox="1"/>
          <p:nvPr/>
        </p:nvSpPr>
        <p:spPr>
          <a:xfrm>
            <a:off x="1202228" y="595150"/>
            <a:ext cx="6590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SHOULD WE HAVE DROPPED THE ATOMIC BOMB?</a:t>
            </a:r>
            <a:endParaRPr sz="3700"/>
          </a:p>
        </p:txBody>
      </p:sp>
      <p:sp>
        <p:nvSpPr>
          <p:cNvPr id="234" name="Google Shape;234;p30"/>
          <p:cNvSpPr txBox="1"/>
          <p:nvPr/>
        </p:nvSpPr>
        <p:spPr>
          <a:xfrm>
            <a:off x="604825" y="2042273"/>
            <a:ext cx="5256000" cy="25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Work with your group to examine the primary source documents and determine whether or not the US was justified in dropping the atomic bomb on Japan.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SzPts val="600"/>
              <a:buNone/>
            </a:pPr>
            <a:b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Complete the Graphic Organizer.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35" name="Google Shape;235;p3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36" name="Google Shape;236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37" name="Google Shape;237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8" name="Google Shape;238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9" name="Google Shape;239;p3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40" name="Google Shape;240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1" name="Google Shape;241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42" name="Google Shape;242;p3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43" name="Google Shape;243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4" name="Google Shape;244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6" name="Google Shape;246;p3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/>
            </a:p>
          </p:txBody>
        </p:sp>
      </p:grpSp>
      <p:sp>
        <p:nvSpPr>
          <p:cNvPr id="247" name="Google Shape;247;p30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48" name="Google Shape;24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71630" y="1635824"/>
            <a:ext cx="2163500" cy="279982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